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E35FD-3223-4461-BE95-A2D9932E6A5A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C4ED6-4729-4C01-87A1-7C476A0FF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97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61FEC-64A7-5919-4ED0-739769BB83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4B6E35-2663-E007-DE2A-578A85C769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33E56-47C7-08E0-A04E-D8E9A0CC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E3B4D-F906-2D23-8910-133751B42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1D79B-09A5-7D65-4035-E5796D678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34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E09E1-6D0A-EAE3-98CC-5B067F751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1E1C4-4642-D5AA-FF44-E05318438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021F4-23F6-E426-3761-C5AB4342F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978E9-1925-D0FE-1897-99B9693A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F008F-AB08-F678-2EAB-5D429D9AA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77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090861-15C3-08F9-CAAD-BB342AE4D0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203CBA-DC37-6DA8-13D0-24E8D39A7D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4D9B0-F3A9-69F0-678D-F137FA509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77D99-4557-0805-5CF8-64C1EF785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4B822-C982-CEF6-B575-2CB430F9A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75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5BA6A-2E31-31B0-EF85-A75817814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86616-3049-0F92-BA7B-31054EF77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F5513-6D7A-5A8B-30E9-F3624DFB9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FF4A8-C5D7-DBAF-E99A-EB427B4E9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65791-5050-694D-151B-AFE7FD311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15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865B9-E2CF-E46B-CD04-2F5311F40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982A8-9368-34F1-B46E-C73CE399E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74D24-2CA8-3364-DDFC-645FA5F68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B8142-B008-1234-A2FA-1F94472A7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7A2A3-9EDA-DBA0-5345-F1CD8FA61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3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A43AD-C4FC-2CA9-EDF3-660E0251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B40F-7A9D-3AE9-9858-95E046381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8E1245-C9B3-1F8B-F67A-4F302A314D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CB4BC-246E-B9F2-A9C9-BF6B68FD5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E589EA-37D1-58EE-88D3-08F03D1F1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D7E86-F992-218A-9D36-D61B37624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929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C2C7C-FB95-4AC4-DBF7-9A3540F22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95DD7-5C68-1912-0D3A-A51339D14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EF9489-256B-F693-73B5-B38AA320D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78A32B-B90A-3D0B-A8C6-16CD3CDAF7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653601-C83C-E77B-1581-1EC1AB588F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F20535-99C9-F6A8-DACF-4BB5B5197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63E2EE-026F-1A18-6F61-A3A90E46E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3E148D-2FC0-58DA-4CAA-14C545F37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691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C96D-8D6A-3107-BC4D-E967C3971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CB182F-8D39-9149-5B58-BCD6CE321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DF28C9-A8E4-2082-DC73-BCCC3B30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1C799D-F8B1-515D-9B68-EF8965035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42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1D1145-1FC3-1E15-861F-CA4CA0B8C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09F70A-9B3A-AFCE-92D5-E85B21E60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DB21B-A983-98AC-F7D0-65E0941D4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8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8615C-930E-22CA-E7DF-8F98258B3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906AF-D79F-B76E-FF30-092E7B45F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D7DEE1-B8A4-4033-713F-8BC13E62FB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0DF95-E738-581A-B99E-F10CFD0F2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7F55FA-4DC2-99B8-360D-0147CC096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62EF6-971F-7256-765A-0EC672DD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821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BDD18-B3B0-FD07-C18F-584A6DB1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17DFB8-385E-08C2-2A32-9F5445878A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8EA50A-623B-3FA1-C94A-512EF9698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EFF7F-7639-9A40-9982-419C9EE17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96D02-A86D-4F7B-A8BC-77CDEA491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BF94A-4318-4DEA-AD59-82E2F38AF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363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FCBE7E-7E13-17F7-61CB-37150683C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11F9B-39A6-9567-87CD-6A5631BB40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ACE2A-3CFD-B5F9-62C3-9D93DCBA7E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E1DB7-F5F0-45D1-B9B2-663E5EF4F98D}" type="datetimeFigureOut">
              <a:rPr lang="en-US" smtClean="0"/>
              <a:t>7/30/2023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7DEA1-8DA4-9201-D224-747FA24D6E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1146F-789B-8B94-3BB3-365F86AC53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54974-E4E8-4FFF-8BC2-1E008AB1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06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630983" y="151893"/>
            <a:ext cx="2930032" cy="80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360 Virtual Tour</a:t>
            </a:r>
            <a:endParaRPr sz="2800" b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-177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endParaRPr dirty="0"/>
          </a:p>
        </p:txBody>
      </p:sp>
      <p:pic>
        <p:nvPicPr>
          <p:cNvPr id="10" name="Google Shape;117;p6">
            <a:extLst>
              <a:ext uri="{FF2B5EF4-FFF2-40B4-BE49-F238E27FC236}">
                <a16:creationId xmlns:a16="http://schemas.microsoft.com/office/drawing/2014/main" id="{2351DC7A-40D5-E846-6382-48B3CA22EE6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55281" y="4042144"/>
            <a:ext cx="3126066" cy="1887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8;p6">
            <a:extLst>
              <a:ext uri="{FF2B5EF4-FFF2-40B4-BE49-F238E27FC236}">
                <a16:creationId xmlns:a16="http://schemas.microsoft.com/office/drawing/2014/main" id="{AB882336-2205-FE88-8C58-C9007052D70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10650" y="4042144"/>
            <a:ext cx="3126067" cy="1887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19;p6" descr="A building with a red wall and a red building with a red wall and a red building with a red wall and a red building with a red wall and a red building with a red wall and&#10;&#10;Description automatically generated">
            <a:extLst>
              <a:ext uri="{FF2B5EF4-FFF2-40B4-BE49-F238E27FC236}">
                <a16:creationId xmlns:a16="http://schemas.microsoft.com/office/drawing/2014/main" id="{A3C39603-EA71-BF82-43E3-A00D0A20F23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37825" y="4042144"/>
            <a:ext cx="3116348" cy="188759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5BE3E1C-CEA9-7EFD-0023-64FB748CA83D}"/>
              </a:ext>
            </a:extLst>
          </p:cNvPr>
          <p:cNvSpPr txBox="1"/>
          <p:nvPr/>
        </p:nvSpPr>
        <p:spPr>
          <a:xfrm>
            <a:off x="1010650" y="952072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-177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400" b="0" i="0" u="none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an immersive tour of CEG campus - Anna University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with detailed information about each place.</a:t>
            </a:r>
            <a:endParaRPr lang="en-US" sz="2400" b="0" i="0" u="none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77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endParaRPr lang="en-US" sz="2400" b="0" i="0" u="none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77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400" b="0" i="0" u="none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Enhances the user experience with the use of text-to speech and soothing background music.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87BAA0-EBCE-79D3-8D31-280E365B3B22}"/>
              </a:ext>
            </a:extLst>
          </p:cNvPr>
          <p:cNvSpPr txBox="1"/>
          <p:nvPr/>
        </p:nvSpPr>
        <p:spPr>
          <a:xfrm>
            <a:off x="7040747" y="830697"/>
            <a:ext cx="499408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18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Guide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Dr. S. Chitrakala,</a:t>
            </a:r>
            <a:r>
              <a:rPr lang="en-US" dirty="0">
                <a:sym typeface="Calibri"/>
              </a:rPr>
              <a:t>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Professor- DCSE, Director - CIT, CEG, Anna University</a:t>
            </a:r>
            <a:endParaRPr lang="en-US" dirty="0"/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1800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Co-Guide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Ms. M. S. Karthika Devi, Deputy Director - CIT, Asst. Professor – DCSE, CEG, Anna University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Industry Mentor: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Mr. Senthamizh, XR Consultant, The DreamX, Chennai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b="1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 Members: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Srihari S., UG 2021-2025, DME CEG, Anna University, Chennai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Rushil A Krishnan, UG 2021-2025, DCSE CEG, Anna University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lang="en-US" b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lang="en-US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123</Words>
  <Application>Microsoft Office PowerPoint</Application>
  <PresentationFormat>Widescreen</PresentationFormat>
  <Paragraphs>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Rushil A Krishnan</dc:creator>
  <cp:lastModifiedBy>Rushil A Krishnan</cp:lastModifiedBy>
  <cp:revision>5</cp:revision>
  <dcterms:created xsi:type="dcterms:W3CDTF">2023-07-30T12:25:11Z</dcterms:created>
  <dcterms:modified xsi:type="dcterms:W3CDTF">2023-07-30T14:09:20Z</dcterms:modified>
</cp:coreProperties>
</file>

<file path=docProps/thumbnail.jpeg>
</file>